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
  </p:notesMasterIdLst>
  <p:sldIdLst>
    <p:sldId id="259" r:id="rId2"/>
    <p:sldId id="260" r:id="rId3"/>
    <p:sldId id="27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0000"/>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5/11/2020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5/11/2020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5/11/2020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5/11/2020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5/11/2020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hyperlink" Target="https://hi.wikipedia.org/wiki/%E0%A4%B0%E0%A4%BE%E0%A4%AE%E0%A4%B5%E0%A5%83%E0%A4%95%E0%A5%8D%E0%A4%B7_%E0%A4%AC%E0%A5%87%E0%A4%A8%E0%A5%80%E0%A4%AA%E0%A5%81%E0%A4%B0%E0%A5%8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2"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3"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-X</a:t>
            </a:r>
          </a:p>
          <a:p>
            <a:pPr algn="ctr"/>
            <a:r>
              <a:rPr lang="hi-IN" sz="3600" b="1" dirty="0" smtClean="0">
                <a:solidFill>
                  <a:schemeClr val="bg1"/>
                </a:solidFill>
                <a:latin typeface="Arial" pitchFamily="34" charset="0"/>
                <a:cs typeface="Arial" pitchFamily="34" charset="0"/>
              </a:rPr>
              <a:t> </a:t>
            </a:r>
            <a:r>
              <a:rPr lang="hi-IN" sz="3600" b="1" dirty="0" smtClean="0">
                <a:solidFill>
                  <a:schemeClr val="bg1"/>
                </a:solidFill>
                <a:latin typeface="Arial" pitchFamily="34" charset="0"/>
                <a:cs typeface="Arial" pitchFamily="34" charset="0"/>
              </a:rPr>
              <a:t>(क्षितिज- मुख्य पाठ्य-पुस्तक </a:t>
            </a:r>
            <a:r>
              <a:rPr lang="hi-IN" sz="3600" b="1" dirty="0" smtClean="0">
                <a:solidFill>
                  <a:schemeClr val="bg1"/>
                </a:solidFill>
                <a:latin typeface="Arial" pitchFamily="34" charset="0"/>
                <a:cs typeface="Arial" pitchFamily="34" charset="0"/>
              </a:rPr>
              <a:t>)</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4"/>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518160"/>
          </a:xfrm>
        </p:spPr>
        <p:txBody>
          <a:bodyPr>
            <a:normAutofit/>
          </a:bodyPr>
          <a:lstStyle/>
          <a:p>
            <a:pPr algn="ctr"/>
            <a:r>
              <a:rPr lang="hi-IN" sz="3200" u="sng" dirty="0" smtClean="0">
                <a:solidFill>
                  <a:srgbClr val="FF0000"/>
                </a:solidFill>
              </a:rPr>
              <a:t>पाठ-बालगोबिन भगत (रामवृक्ष बेनीपुरी) </a:t>
            </a:r>
            <a:endParaRPr lang="en-US" sz="3200" u="sng"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a:bodyPr>
          <a:lstStyle/>
          <a:p>
            <a:pPr algn="ctr">
              <a:buNone/>
            </a:pPr>
            <a:r>
              <a:rPr lang="hi-IN" sz="2800" u="sng" dirty="0" smtClean="0">
                <a:solidFill>
                  <a:srgbClr val="FF0000"/>
                </a:solidFill>
              </a:rPr>
              <a:t>लेखक परिचय </a:t>
            </a:r>
          </a:p>
          <a:p>
            <a:pPr algn="just">
              <a:buNone/>
            </a:pPr>
            <a:r>
              <a:rPr lang="hi-IN" sz="1800" dirty="0" smtClean="0"/>
              <a:t>   इनका </a:t>
            </a:r>
            <a:r>
              <a:rPr lang="hi-IN" sz="1800" dirty="0" smtClean="0"/>
              <a:t>जन्म २३ दिसंबर, </a:t>
            </a:r>
            <a:r>
              <a:rPr lang="hi-IN" sz="1800" dirty="0" smtClean="0"/>
              <a:t>१८९९</a:t>
            </a:r>
            <a:r>
              <a:rPr lang="hi-IN" sz="1800" dirty="0" smtClean="0"/>
              <a:t> को उनके पैतृक गांव </a:t>
            </a:r>
            <a:r>
              <a:rPr lang="hi-IN" sz="1800" dirty="0" smtClean="0"/>
              <a:t>मुजफफरपुर </a:t>
            </a:r>
            <a:r>
              <a:rPr lang="hi-IN" sz="1800" dirty="0" smtClean="0"/>
              <a:t>जिले (बिहार) के </a:t>
            </a:r>
            <a:r>
              <a:rPr lang="hi-IN" sz="1800" b="1" dirty="0" smtClean="0"/>
              <a:t>बेनीपुर गांव</a:t>
            </a:r>
            <a:r>
              <a:rPr lang="hi-IN" sz="1800" dirty="0" smtClean="0"/>
              <a:t> के एक भूमिहर ब्राह्मण परिवार में हुआ था। उसी के आधार पर उन्होंने अपना उपनाम 'बेनीपुरी' रखा था। उनकी प्राथमिक शिक्षा ननिहाल में हुई थी। मैट्रिक पास करने के बाद वे असहयोग आंदोलन में शामिल हो गये। उनकी भाषा-वाणी प्रभावशाली थी। उनका व्यक्तित्त्व आकर्षक एवं शौर्य की आभा से दीप्त था। वे एक सफल संपादक के रूप में भी याद किये जाते हैं</a:t>
            </a:r>
            <a:r>
              <a:rPr lang="hi-IN" sz="1800" dirty="0" smtClean="0"/>
              <a:t>।</a:t>
            </a:r>
            <a:r>
              <a:rPr lang="hi-IN" sz="1800" baseline="30000" dirty="0" smtClean="0"/>
              <a:t> </a:t>
            </a:r>
            <a:r>
              <a:rPr lang="hi-IN" sz="1800" dirty="0" smtClean="0"/>
              <a:t>वे </a:t>
            </a:r>
            <a:r>
              <a:rPr lang="hi-IN" sz="1800" dirty="0" smtClean="0"/>
              <a:t>राजनीतिक पुरूष न थे, पक्के देशभक्त थे। इन्होंने भारतीय स्वतंत्रता संग्राम में आठ वर्ष जेल में बिताये थे</a:t>
            </a:r>
            <a:r>
              <a:rPr lang="hi-IN" sz="1800" dirty="0" smtClean="0"/>
              <a:t>।</a:t>
            </a:r>
            <a:r>
              <a:rPr lang="hi-IN" sz="1800" dirty="0" smtClean="0"/>
              <a:t> ये हिन्दी साहित्य के पत्रकार भी रहे और इन्होंने कई समाचारपत्रों जैसे युवक (१९२९) भी निकाले। इसके अलावा कई राष्ट्रवादी और स्वतंत्रता संग्राम संबंधी कार्यों में संलग्न रहे।</a:t>
            </a:r>
            <a:r>
              <a:rPr lang="hi-IN" sz="1800" baseline="30000" dirty="0" smtClean="0">
                <a:hlinkClick r:id="rId2"/>
              </a:rPr>
              <a:t>[4]</a:t>
            </a:r>
            <a:r>
              <a:rPr lang="hi-IN" sz="1800" dirty="0" smtClean="0"/>
              <a:t> ७ </a:t>
            </a:r>
            <a:r>
              <a:rPr lang="hi-IN" sz="1800" dirty="0" smtClean="0"/>
              <a:t>सितंबर,</a:t>
            </a:r>
            <a:r>
              <a:rPr lang="hi-IN" sz="1800" dirty="0" smtClean="0"/>
              <a:t> १९६८ को वे इस संसार से विदा हो गये।</a:t>
            </a:r>
            <a:endParaRPr lang="hi-IN" sz="2000" dirty="0" smtClean="0"/>
          </a:p>
          <a:p>
            <a:r>
              <a:rPr lang="hi-IN" sz="2000" u="sng" dirty="0" smtClean="0">
                <a:solidFill>
                  <a:srgbClr val="FF0000"/>
                </a:solidFill>
              </a:rPr>
              <a:t>रचनाएँ</a:t>
            </a:r>
            <a:r>
              <a:rPr lang="hi-IN" sz="2000" u="sng" dirty="0" smtClean="0"/>
              <a:t> </a:t>
            </a:r>
            <a:r>
              <a:rPr lang="hi-IN" sz="2000" dirty="0" smtClean="0"/>
              <a:t>:- </a:t>
            </a:r>
            <a:r>
              <a:rPr lang="hi-IN" sz="1800" b="1" dirty="0" smtClean="0"/>
              <a:t>नाटक= </a:t>
            </a:r>
            <a:r>
              <a:rPr lang="hi-IN" sz="1800" dirty="0" smtClean="0"/>
              <a:t>अम्बपाली </a:t>
            </a:r>
            <a:r>
              <a:rPr lang="hi-IN" sz="1800" dirty="0" smtClean="0"/>
              <a:t>-</a:t>
            </a:r>
            <a:r>
              <a:rPr lang="hi-IN" sz="1800" dirty="0" smtClean="0"/>
              <a:t>1941-46, सीता </a:t>
            </a:r>
            <a:r>
              <a:rPr lang="hi-IN" sz="1800" dirty="0" smtClean="0"/>
              <a:t>की माँ -</a:t>
            </a:r>
            <a:r>
              <a:rPr lang="hi-IN" sz="1800" dirty="0" smtClean="0"/>
              <a:t>1948-50, संघमित्रा </a:t>
            </a:r>
            <a:r>
              <a:rPr lang="hi-IN" sz="1800" dirty="0" smtClean="0"/>
              <a:t>-</a:t>
            </a:r>
            <a:r>
              <a:rPr lang="hi-IN" sz="1800" dirty="0" smtClean="0"/>
              <a:t>1948-50, अमर </a:t>
            </a:r>
            <a:r>
              <a:rPr lang="hi-IN" sz="1800" dirty="0" smtClean="0"/>
              <a:t>ज्योति -</a:t>
            </a:r>
            <a:r>
              <a:rPr lang="hi-IN" sz="1800" dirty="0" smtClean="0"/>
              <a:t>1951, तथागत, सिंहल विजय,शकुन्तला, रामराज्यनेत्रदान </a:t>
            </a:r>
            <a:r>
              <a:rPr lang="hi-IN" sz="1800" dirty="0" smtClean="0"/>
              <a:t>-</a:t>
            </a:r>
            <a:r>
              <a:rPr lang="hi-IN" sz="1800" dirty="0" smtClean="0"/>
              <a:t>1948-50, गाँव </a:t>
            </a:r>
            <a:r>
              <a:rPr lang="hi-IN" sz="1800" dirty="0" smtClean="0"/>
              <a:t>के </a:t>
            </a:r>
            <a:r>
              <a:rPr lang="hi-IN" sz="1800" dirty="0" smtClean="0"/>
              <a:t>देवता, नया समाज, विजेता </a:t>
            </a:r>
            <a:r>
              <a:rPr lang="hi-IN" sz="1800" dirty="0" smtClean="0"/>
              <a:t>-1953</a:t>
            </a:r>
            <a:r>
              <a:rPr lang="hi-IN" sz="1800" dirty="0" smtClean="0"/>
              <a:t>.</a:t>
            </a:r>
            <a:r>
              <a:rPr lang="hi-IN" sz="1800" b="1" dirty="0" smtClean="0"/>
              <a:t> संस्मरण तथा </a:t>
            </a:r>
            <a:r>
              <a:rPr lang="hi-IN" sz="1800" b="1" dirty="0" smtClean="0"/>
              <a:t>निबन्ध=</a:t>
            </a:r>
            <a:r>
              <a:rPr lang="hi-IN" sz="1800" dirty="0" smtClean="0"/>
              <a:t>पतितों </a:t>
            </a:r>
            <a:r>
              <a:rPr lang="hi-IN" sz="1800" dirty="0" smtClean="0"/>
              <a:t>के देश में </a:t>
            </a:r>
            <a:r>
              <a:rPr lang="hi-IN" sz="1800" smtClean="0"/>
              <a:t>-</a:t>
            </a:r>
            <a:r>
              <a:rPr lang="hi-IN" sz="1800" smtClean="0"/>
              <a:t>1930-33, चिता </a:t>
            </a:r>
            <a:r>
              <a:rPr lang="hi-IN" sz="1800" dirty="0" smtClean="0"/>
              <a:t>के फूल -</a:t>
            </a:r>
            <a:r>
              <a:rPr lang="hi-IN" sz="1800" dirty="0" smtClean="0"/>
              <a:t>1930-32, लाल </a:t>
            </a:r>
            <a:r>
              <a:rPr lang="hi-IN" sz="1800" dirty="0" smtClean="0"/>
              <a:t>तारा -</a:t>
            </a:r>
            <a:r>
              <a:rPr lang="hi-IN" sz="1800" dirty="0" smtClean="0"/>
              <a:t>1937-39, कैदी </a:t>
            </a:r>
            <a:r>
              <a:rPr lang="hi-IN" sz="1800" dirty="0" smtClean="0"/>
              <a:t>की पत्नी -</a:t>
            </a:r>
            <a:r>
              <a:rPr lang="hi-IN" sz="1800" dirty="0" smtClean="0"/>
              <a:t>1940,माटी </a:t>
            </a:r>
            <a:r>
              <a:rPr lang="hi-IN" sz="1800" dirty="0" smtClean="0"/>
              <a:t>-</a:t>
            </a:r>
            <a:r>
              <a:rPr lang="hi-IN" sz="1800" dirty="0" smtClean="0"/>
              <a:t>1941-45, गेहूँ </a:t>
            </a:r>
            <a:r>
              <a:rPr lang="hi-IN" sz="1800" dirty="0" smtClean="0"/>
              <a:t>और </a:t>
            </a:r>
            <a:r>
              <a:rPr lang="hi-IN" sz="1800" smtClean="0"/>
              <a:t>गुलाब </a:t>
            </a:r>
            <a:r>
              <a:rPr lang="hi-IN" sz="1800" smtClean="0"/>
              <a:t>1948–50,जंजीरें </a:t>
            </a:r>
            <a:r>
              <a:rPr lang="hi-IN" sz="1800" dirty="0" smtClean="0"/>
              <a:t>और </a:t>
            </a:r>
            <a:r>
              <a:rPr lang="hi-IN" sz="1800" dirty="0" smtClean="0"/>
              <a:t>दीवारें,उड़ते </a:t>
            </a:r>
            <a:r>
              <a:rPr lang="hi-IN" sz="1800" dirty="0" smtClean="0"/>
              <a:t>चलो, उड़ते </a:t>
            </a:r>
            <a:r>
              <a:rPr lang="hi-IN" sz="1800" dirty="0" smtClean="0"/>
              <a:t>चलो, मील </a:t>
            </a:r>
            <a:r>
              <a:rPr lang="hi-IN" sz="1800" smtClean="0"/>
              <a:t>के </a:t>
            </a:r>
            <a:r>
              <a:rPr lang="hi-IN" sz="1800" smtClean="0"/>
              <a:t>पत्थर I</a:t>
            </a:r>
            <a:endParaRPr lang="hi-IN" sz="1800" dirty="0" smtClean="0"/>
          </a:p>
          <a:p>
            <a:endParaRPr lang="hi-I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a:bodyPr>
          <a:lstStyle/>
          <a:p>
            <a:pPr algn="ctr"/>
            <a:r>
              <a:rPr lang="hi-IN" sz="3200" u="sng" dirty="0" smtClean="0">
                <a:solidFill>
                  <a:srgbClr val="FF0000"/>
                </a:solidFill>
              </a:rPr>
              <a:t>पाठ-बालगोबिन भगत (रामवृक्ष बेनीपुरी) </a:t>
            </a:r>
            <a:endParaRPr lang="en-US" sz="3200" u="sng"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a:bodyPr>
          <a:lstStyle/>
          <a:p>
            <a:pPr algn="ctr">
              <a:buNone/>
            </a:pPr>
            <a:r>
              <a:rPr lang="hi-IN" sz="2800" u="sng" dirty="0" smtClean="0">
                <a:solidFill>
                  <a:srgbClr val="FF0000"/>
                </a:solidFill>
              </a:rPr>
              <a:t>महत्वपूर्ण तथ्य   </a:t>
            </a:r>
          </a:p>
          <a:p>
            <a:pPr algn="just">
              <a:buNone/>
            </a:pPr>
            <a:r>
              <a:rPr lang="en-US" sz="2000" dirty="0" err="1" smtClean="0"/>
              <a:t>i</a:t>
            </a:r>
            <a:r>
              <a:rPr lang="en-US" sz="2000" dirty="0" smtClean="0"/>
              <a:t>)</a:t>
            </a:r>
            <a:r>
              <a:rPr lang="hi-IN" sz="2000" dirty="0" smtClean="0"/>
              <a:t> कबीर पंथ के समर्थक </a:t>
            </a:r>
            <a:r>
              <a:rPr lang="en-US" sz="2000" dirty="0" smtClean="0"/>
              <a:t>I</a:t>
            </a:r>
            <a:r>
              <a:rPr lang="hi-IN" sz="2000" dirty="0" smtClean="0"/>
              <a:t> </a:t>
            </a:r>
            <a:endParaRPr lang="hi-IN" sz="2000" dirty="0" smtClean="0"/>
          </a:p>
          <a:p>
            <a:pPr algn="just">
              <a:buNone/>
            </a:pPr>
            <a:r>
              <a:rPr lang="en-US" sz="2000" dirty="0" smtClean="0"/>
              <a:t>ii)</a:t>
            </a:r>
            <a:r>
              <a:rPr lang="hi-IN" sz="2000" dirty="0" smtClean="0"/>
              <a:t>कबीर के आदर्शों का पालन</a:t>
            </a:r>
            <a:r>
              <a:rPr lang="en-US" sz="2000" dirty="0" smtClean="0"/>
              <a:t> </a:t>
            </a:r>
            <a:r>
              <a:rPr lang="en-US" sz="2000" dirty="0" smtClean="0"/>
              <a:t>I</a:t>
            </a:r>
            <a:r>
              <a:rPr lang="hi-IN" sz="2000" dirty="0" smtClean="0"/>
              <a:t> </a:t>
            </a:r>
          </a:p>
          <a:p>
            <a:pPr algn="just">
              <a:buNone/>
            </a:pPr>
            <a:r>
              <a:rPr lang="en-US" sz="2000" dirty="0" smtClean="0"/>
              <a:t>iii)</a:t>
            </a:r>
            <a:r>
              <a:rPr lang="hi-IN" sz="2000" dirty="0" smtClean="0"/>
              <a:t> </a:t>
            </a:r>
            <a:r>
              <a:rPr lang="hi-IN" sz="2000" dirty="0" smtClean="0"/>
              <a:t>गृहस्थी करते हुए सांसारिक आकर्षणों से दूर रहन </a:t>
            </a:r>
            <a:r>
              <a:rPr lang="en-US" sz="2000" dirty="0" smtClean="0"/>
              <a:t>I</a:t>
            </a:r>
            <a:r>
              <a:rPr lang="hi-IN" sz="2000" dirty="0" smtClean="0"/>
              <a:t> </a:t>
            </a:r>
            <a:endParaRPr lang="hi-IN" sz="2000" dirty="0" smtClean="0"/>
          </a:p>
          <a:p>
            <a:pPr algn="just">
              <a:buNone/>
            </a:pPr>
            <a:r>
              <a:rPr lang="en-US" sz="2000" dirty="0" smtClean="0"/>
              <a:t>iv) </a:t>
            </a:r>
            <a:r>
              <a:rPr lang="hi-IN" sz="2000" dirty="0" smtClean="0"/>
              <a:t>लोभ-लालच एवं अहंकार से दूर </a:t>
            </a:r>
            <a:r>
              <a:rPr lang="en-US" sz="2000" dirty="0" smtClean="0"/>
              <a:t>I</a:t>
            </a:r>
            <a:endParaRPr lang="hi-IN" sz="2000" dirty="0" smtClean="0"/>
          </a:p>
          <a:p>
            <a:pPr algn="just">
              <a:buNone/>
            </a:pPr>
            <a:r>
              <a:rPr lang="en-US" sz="2000" dirty="0" smtClean="0"/>
              <a:t>v)</a:t>
            </a:r>
            <a:r>
              <a:rPr lang="hi-IN" sz="2000" dirty="0" smtClean="0"/>
              <a:t> </a:t>
            </a:r>
            <a:r>
              <a:rPr lang="hi-IN" sz="2000" dirty="0" smtClean="0"/>
              <a:t>व्यवहार में खरापन  </a:t>
            </a:r>
            <a:r>
              <a:rPr lang="en-US" sz="2000" dirty="0" smtClean="0"/>
              <a:t>I</a:t>
            </a:r>
            <a:endParaRPr lang="hi-IN" sz="2000" dirty="0" smtClean="0"/>
          </a:p>
          <a:p>
            <a:pPr algn="just">
              <a:buNone/>
            </a:pPr>
            <a:r>
              <a:rPr lang="en-US" sz="2000" dirty="0" smtClean="0"/>
              <a:t>vi)</a:t>
            </a:r>
            <a:r>
              <a:rPr lang="hi-IN" sz="2000" dirty="0" smtClean="0"/>
              <a:t> </a:t>
            </a:r>
            <a:r>
              <a:rPr lang="hi-IN" sz="2000" dirty="0" smtClean="0"/>
              <a:t>फसल पर भगवान का पहला हक </a:t>
            </a:r>
            <a:r>
              <a:rPr lang="en-US" sz="2000" dirty="0" smtClean="0"/>
              <a:t>I</a:t>
            </a:r>
            <a:r>
              <a:rPr lang="hi-IN" sz="2000" dirty="0" smtClean="0"/>
              <a:t> </a:t>
            </a:r>
            <a:endParaRPr lang="hi-IN" sz="2000" dirty="0" smtClean="0"/>
          </a:p>
          <a:p>
            <a:pPr algn="just">
              <a:buNone/>
            </a:pPr>
            <a:r>
              <a:rPr lang="en-US" sz="2000" dirty="0" smtClean="0"/>
              <a:t>vii)</a:t>
            </a:r>
            <a:r>
              <a:rPr lang="hi-IN" sz="2000" dirty="0" smtClean="0"/>
              <a:t> </a:t>
            </a:r>
            <a:r>
              <a:rPr lang="hi-IN" sz="2000" dirty="0" smtClean="0"/>
              <a:t>नर-नारी में समानता का भाव </a:t>
            </a:r>
            <a:r>
              <a:rPr lang="en-US" sz="2000" dirty="0" smtClean="0"/>
              <a:t>I</a:t>
            </a:r>
            <a:endParaRPr lang="hi-IN" sz="2000" dirty="0" smtClean="0"/>
          </a:p>
          <a:p>
            <a:pPr algn="just">
              <a:buNone/>
            </a:pPr>
            <a:r>
              <a:rPr lang="en-US" sz="2000" dirty="0" smtClean="0"/>
              <a:t>vii)</a:t>
            </a:r>
            <a:r>
              <a:rPr lang="hi-IN" sz="2000" dirty="0" smtClean="0"/>
              <a:t> </a:t>
            </a:r>
            <a:r>
              <a:rPr lang="hi-IN" sz="2000" dirty="0" smtClean="0"/>
              <a:t>आत्मा की आवाज को प्राथमिकता देना </a:t>
            </a:r>
            <a:r>
              <a:rPr lang="en-US" sz="2000" dirty="0" smtClean="0"/>
              <a:t>I</a:t>
            </a:r>
            <a:endParaRPr lang="hi-IN" sz="2000" dirty="0" smtClean="0"/>
          </a:p>
          <a:p>
            <a:pPr algn="just">
              <a:buNone/>
            </a:pPr>
            <a:r>
              <a:rPr lang="en-US" sz="2000" dirty="0" smtClean="0"/>
              <a:t>ix) </a:t>
            </a:r>
            <a:r>
              <a:rPr lang="hi-IN" sz="2000" dirty="0" smtClean="0"/>
              <a:t> </a:t>
            </a:r>
            <a:r>
              <a:rPr lang="hi-IN" sz="2000" dirty="0" smtClean="0"/>
              <a:t>उचित एवं हितकारी कार्य करना I</a:t>
            </a:r>
            <a:endParaRPr lang="hi-IN" sz="2000" dirty="0" smtClean="0"/>
          </a:p>
          <a:p>
            <a:pPr algn="just">
              <a:buNone/>
            </a:pPr>
            <a:r>
              <a:rPr lang="en-US" sz="2000" dirty="0" smtClean="0"/>
              <a:t>x) </a:t>
            </a:r>
            <a:r>
              <a:rPr lang="hi-IN" sz="2000" dirty="0" smtClean="0"/>
              <a:t> </a:t>
            </a:r>
            <a:r>
              <a:rPr lang="hi-IN" sz="2000" dirty="0" smtClean="0"/>
              <a:t>मानव शारीर नाशवान है I</a:t>
            </a:r>
            <a:endParaRPr lang="hi-IN" sz="2000" dirty="0" smtClean="0"/>
          </a:p>
          <a:p>
            <a:pPr algn="just">
              <a:buNone/>
            </a:pPr>
            <a:r>
              <a:rPr lang="en-US" sz="2000" dirty="0" smtClean="0"/>
              <a:t>xi)</a:t>
            </a:r>
            <a:r>
              <a:rPr lang="hi-IN" sz="2000" dirty="0" smtClean="0"/>
              <a:t> </a:t>
            </a:r>
            <a:r>
              <a:rPr lang="hi-IN" sz="2000" dirty="0" smtClean="0"/>
              <a:t>जीवन को प्रभु भक्ति में लगाना  I</a:t>
            </a:r>
            <a:endParaRPr lang="hi-IN" sz="2000" dirty="0" smtClean="0"/>
          </a:p>
          <a:p>
            <a:pPr algn="just">
              <a:buNone/>
            </a:pPr>
            <a:r>
              <a:rPr lang="en-US" sz="2000" dirty="0" smtClean="0"/>
              <a:t>xii)</a:t>
            </a:r>
            <a:r>
              <a:rPr lang="hi-IN" sz="2000" dirty="0" smtClean="0"/>
              <a:t> </a:t>
            </a:r>
            <a:r>
              <a:rPr lang="hi-IN" sz="2000" dirty="0" smtClean="0"/>
              <a:t>विधवा विवाह क समर्थन I</a:t>
            </a:r>
            <a:endParaRPr lang="hi-IN" sz="2000" dirty="0" smtClean="0"/>
          </a:p>
          <a:p>
            <a:pPr algn="just">
              <a:buNone/>
            </a:pPr>
            <a:r>
              <a:rPr lang="en-US" sz="2000" dirty="0" smtClean="0"/>
              <a:t>xiii)</a:t>
            </a:r>
            <a:r>
              <a:rPr lang="hi-IN" sz="2000" dirty="0" smtClean="0"/>
              <a:t> </a:t>
            </a:r>
            <a:r>
              <a:rPr lang="hi-IN" sz="2000" dirty="0" smtClean="0"/>
              <a:t>मृत्यु जीवन की सत्यता है I</a:t>
            </a:r>
            <a:endParaRPr lang="hi-IN" sz="2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1432</TotalTime>
  <Words>136</Words>
  <Application>Microsoft Office PowerPoint</Application>
  <PresentationFormat>On-screen Show (4:3)</PresentationFormat>
  <Paragraphs>23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Opulent</vt:lpstr>
      <vt:lpstr>Slide 1</vt:lpstr>
      <vt:lpstr>पाठ-बालगोबिन भगत (रामवृक्ष बेनीपुरी) </vt:lpstr>
      <vt:lpstr>पाठ-बालगोबिन भगत (रामवृक्ष बेनीपुरी)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144</cp:revision>
  <dcterms:created xsi:type="dcterms:W3CDTF">2006-08-16T00:00:00Z</dcterms:created>
  <dcterms:modified xsi:type="dcterms:W3CDTF">2020-05-11T17:43:08Z</dcterms:modified>
</cp:coreProperties>
</file>